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74" r:id="rId2"/>
    <p:sldId id="288" r:id="rId3"/>
    <p:sldId id="289" r:id="rId4"/>
    <p:sldId id="290" r:id="rId5"/>
    <p:sldId id="291" r:id="rId6"/>
    <p:sldId id="292"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9/21/2020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Yeet</a:t>
                      </a:r>
                      <a:endPar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Pepper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 trap + activator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D70ACA8-0114-41D9-B42E-2196D0C7BAD9}"/>
              </a:ext>
            </a:extLst>
          </p:cNvPr>
          <p:cNvPicPr>
            <a:picLocks noChangeAspect="1"/>
          </p:cNvPicPr>
          <p:nvPr/>
        </p:nvPicPr>
        <p:blipFill>
          <a:blip r:embed="rId5"/>
          <a:stretch>
            <a:fillRect/>
          </a:stretch>
        </p:blipFill>
        <p:spPr>
          <a:xfrm>
            <a:off x="1274217" y="3305262"/>
            <a:ext cx="4766766" cy="58134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Footwork</a:t>
            </a:r>
          </a:p>
          <a:p>
            <a:pPr algn="ctr"/>
            <a:r>
              <a:rPr lang="en-US" b="1" dirty="0"/>
              <a:t>Written Stage Briefing</a:t>
            </a:r>
          </a:p>
          <a:p>
            <a:r>
              <a:rPr lang="en-US" dirty="0"/>
              <a:t>Footwork is a 22 round, 110 point, Comstock course of fire. There are 8 USPSA targets, 2 pepper poppers, 2 mini poppers, and 2 falling plates. The best 2 hits on paper will score, and steel must fall to score. The start signal is audible.</a:t>
            </a:r>
          </a:p>
          <a:p>
            <a:endParaRPr lang="en-US" dirty="0"/>
          </a:p>
          <a:p>
            <a:r>
              <a:rPr lang="en-US" dirty="0"/>
              <a:t>The swinging steel target is activated by the left pepper popper. The bobber is activated by the right mini popper. Please check the activators prior to walkthrough and set them the same way every time.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3317823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673162483"/>
              </p:ext>
            </p:extLst>
          </p:nvPr>
        </p:nvGraphicFramePr>
        <p:xfrm>
          <a:off x="180476" y="223710"/>
          <a:ext cx="7025777" cy="304488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Door Kicker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pepper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Big plate with hole in it + 2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50%, 1 headshot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NOTE: targets with NS on the left should be angled to port.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6008820-0E2B-47E4-98A5-6B355F93E952}"/>
              </a:ext>
            </a:extLst>
          </p:cNvPr>
          <p:cNvPicPr>
            <a:picLocks noChangeAspect="1"/>
          </p:cNvPicPr>
          <p:nvPr/>
        </p:nvPicPr>
        <p:blipFill>
          <a:blip r:embed="rId5"/>
          <a:stretch>
            <a:fillRect/>
          </a:stretch>
        </p:blipFill>
        <p:spPr>
          <a:xfrm>
            <a:off x="199295" y="3362210"/>
            <a:ext cx="6916610" cy="5940785"/>
          </a:xfrm>
          <a:prstGeom prst="rect">
            <a:avLst/>
          </a:prstGeom>
        </p:spPr>
      </p:pic>
      <p:sp>
        <p:nvSpPr>
          <p:cNvPr id="3" name="TextBox 2">
            <a:extLst>
              <a:ext uri="{FF2B5EF4-FFF2-40B4-BE49-F238E27FC236}">
                <a16:creationId xmlns:a16="http://schemas.microsoft.com/office/drawing/2014/main" id="{0BE66CD1-D6A0-466F-B42B-43E1E82386E6}"/>
              </a:ext>
            </a:extLst>
          </p:cNvPr>
          <p:cNvSpPr txBox="1"/>
          <p:nvPr/>
        </p:nvSpPr>
        <p:spPr>
          <a:xfrm>
            <a:off x="3657600" y="4615934"/>
            <a:ext cx="607859" cy="369332"/>
          </a:xfrm>
          <a:prstGeom prst="rect">
            <a:avLst/>
          </a:prstGeom>
          <a:noFill/>
        </p:spPr>
        <p:txBody>
          <a:bodyPr wrap="none" rtlCol="0">
            <a:spAutoFit/>
          </a:bodyPr>
          <a:lstStyle/>
          <a:p>
            <a:r>
              <a:rPr lang="en-US" dirty="0"/>
              <a:t>Port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Door Kicker</a:t>
            </a:r>
          </a:p>
          <a:p>
            <a:pPr algn="ctr"/>
            <a:r>
              <a:rPr lang="en-US" b="1" dirty="0"/>
              <a:t>Written Stage Briefing</a:t>
            </a:r>
          </a:p>
          <a:p>
            <a:r>
              <a:rPr lang="en-US" dirty="0"/>
              <a:t>Door Kicker is a 23 round, 115 point, Comstock course of fire. There are 12 USPSA targets and 1 pepper popper. The best 2 hits on paper will score, and steel must fall to score. The start signal is audible.</a:t>
            </a:r>
          </a:p>
          <a:p>
            <a:endParaRPr lang="en-US" dirty="0"/>
          </a:p>
          <a:p>
            <a:r>
              <a:rPr lang="en-US" dirty="0"/>
              <a:t>The door is “locked” with an activator that is activated by the pepper popper. Please check the activator prior to walkthrough and set it the same way every time.</a:t>
            </a:r>
          </a:p>
          <a:p>
            <a:endParaRPr lang="en-US" dirty="0"/>
          </a:p>
          <a:p>
            <a:r>
              <a:rPr lang="en-US" dirty="0"/>
              <a:t>Handgun start position is in start box, wrists below belt. Handgun is loaded and holstered.</a:t>
            </a:r>
          </a:p>
          <a:p>
            <a:endParaRPr lang="en-US" dirty="0"/>
          </a:p>
          <a:p>
            <a:r>
              <a:rPr lang="en-US" dirty="0"/>
              <a:t>PCC start position is in start box.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345778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Flights of Fancy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ISPC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Pepper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2 50% HC,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1 tuxedo</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F8FE8AC-E811-4238-BB99-B56D5C128255}"/>
              </a:ext>
            </a:extLst>
          </p:cNvPr>
          <p:cNvPicPr>
            <a:picLocks noChangeAspect="1"/>
          </p:cNvPicPr>
          <p:nvPr/>
        </p:nvPicPr>
        <p:blipFill>
          <a:blip r:embed="rId5"/>
          <a:stretch>
            <a:fillRect/>
          </a:stretch>
        </p:blipFill>
        <p:spPr>
          <a:xfrm>
            <a:off x="180476" y="3638607"/>
            <a:ext cx="7025776" cy="40687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Flights of Fancy</a:t>
            </a:r>
          </a:p>
          <a:p>
            <a:pPr algn="ctr"/>
            <a:r>
              <a:rPr lang="en-US" b="1" dirty="0"/>
              <a:t>Written Stage Briefing</a:t>
            </a:r>
          </a:p>
          <a:p>
            <a:r>
              <a:rPr lang="en-US" dirty="0"/>
              <a:t>Flights of Fancy is a 31 round, 155 point, Comstock field course. There are 15 IPSC targets and 1 pepper popper. The best 2 hits on paper will score, and steel must fall to score. The start signal is audible.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98330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744874232"/>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Mom’s Spaghetti </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Tuxedos, 1 left diagonal, 1 right diagonal,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B5B29E4-4F04-4E5E-B5CA-C4B521BCA272}"/>
              </a:ext>
            </a:extLst>
          </p:cNvPr>
          <p:cNvPicPr>
            <a:picLocks noChangeAspect="1"/>
          </p:cNvPicPr>
          <p:nvPr/>
        </p:nvPicPr>
        <p:blipFill>
          <a:blip r:embed="rId5"/>
          <a:stretch>
            <a:fillRect/>
          </a:stretch>
        </p:blipFill>
        <p:spPr>
          <a:xfrm>
            <a:off x="180476" y="3653866"/>
            <a:ext cx="7025776" cy="520931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Mom’s Spaghetti </a:t>
            </a:r>
            <a:endParaRPr lang="en-US" b="1" dirty="0"/>
          </a:p>
          <a:p>
            <a:pPr algn="ctr"/>
            <a:r>
              <a:rPr lang="en-US" b="1" dirty="0"/>
              <a:t>Written Stage Briefing</a:t>
            </a:r>
          </a:p>
          <a:p>
            <a:r>
              <a:rPr lang="en-US" dirty="0"/>
              <a:t>Mom’s Spaghetti is a 32 round, 160 point, Comstock field course. There are 14 USPSA targets, 2 colt poppers, and 2 mini poppers.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566580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Fun in the Sun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1 left diagonal and 1 right diagonal, 1 50%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medium fault lines</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32A9E83-3335-4DB7-A967-93ACE7CFBC44}"/>
              </a:ext>
            </a:extLst>
          </p:cNvPr>
          <p:cNvPicPr>
            <a:picLocks noChangeAspect="1"/>
          </p:cNvPicPr>
          <p:nvPr/>
        </p:nvPicPr>
        <p:blipFill>
          <a:blip r:embed="rId5"/>
          <a:stretch>
            <a:fillRect/>
          </a:stretch>
        </p:blipFill>
        <p:spPr>
          <a:xfrm>
            <a:off x="180476" y="3615378"/>
            <a:ext cx="7025776" cy="44496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Fun in the Sun</a:t>
            </a:r>
          </a:p>
          <a:p>
            <a:pPr algn="ctr"/>
            <a:r>
              <a:rPr lang="en-US" b="1" dirty="0"/>
              <a:t>Written Stage Briefing</a:t>
            </a:r>
          </a:p>
          <a:p>
            <a:r>
              <a:rPr lang="en-US" dirty="0"/>
              <a:t>Fun in the Sun is a 33 round, 165 point, Comstock field course. There are 14 USPSA targets and 5 USPSA mini poppers. The best 2 hits on paper will score, and steel must fall to score. The start signal is audible.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018435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Your A-Game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tuxedos, 1 50%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Setup Note: there’s a mini behind the left set of barrels by the berm, and a paper target behind the other set to the right.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9B26C73-CB26-44AB-83C3-A9F1A2594769}"/>
              </a:ext>
            </a:extLst>
          </p:cNvPr>
          <p:cNvPicPr>
            <a:picLocks noChangeAspect="1"/>
          </p:cNvPicPr>
          <p:nvPr/>
        </p:nvPicPr>
        <p:blipFill>
          <a:blip r:embed="rId5"/>
          <a:stretch>
            <a:fillRect/>
          </a:stretch>
        </p:blipFill>
        <p:spPr>
          <a:xfrm>
            <a:off x="180476" y="3890726"/>
            <a:ext cx="7025776" cy="308785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err="1"/>
              <a:t>Yeet</a:t>
            </a:r>
            <a:endParaRPr lang="en-US" b="1" dirty="0"/>
          </a:p>
          <a:p>
            <a:pPr algn="ctr"/>
            <a:r>
              <a:rPr lang="en-US" b="1" dirty="0"/>
              <a:t>Written Stage Briefing</a:t>
            </a:r>
          </a:p>
          <a:p>
            <a:r>
              <a:rPr lang="en-US" dirty="0" err="1"/>
              <a:t>Yeet</a:t>
            </a:r>
            <a:r>
              <a:rPr lang="en-US" dirty="0"/>
              <a:t> is an 8 round, 40 point, Comstock speed shoot. There are 2 IPSC targets and 4 pepper poppers. The best 2 hits on paper will score, and steel must fall to score. The start signal is audible.</a:t>
            </a:r>
          </a:p>
          <a:p>
            <a:endParaRPr lang="en-US" dirty="0"/>
          </a:p>
          <a:p>
            <a:r>
              <a:rPr lang="en-US" dirty="0"/>
              <a:t>The swinger is activated by the left 2 pepper poppers. The max trap is activated by the right 2 pepper poppers. The swinger and the max trap are visible at rest and must be activated before being engaged. Please check the activators prior to walkthrough and set them the same way every time.</a:t>
            </a:r>
          </a:p>
          <a:p>
            <a:endParaRPr lang="en-US" dirty="0"/>
          </a:p>
          <a:p>
            <a:r>
              <a:rPr lang="en-US" dirty="0"/>
              <a:t>Handgun start position is in shooting box facing </a:t>
            </a:r>
            <a:r>
              <a:rPr lang="en-US" dirty="0" err="1"/>
              <a:t>uprange</a:t>
            </a:r>
            <a:r>
              <a:rPr lang="en-US" dirty="0"/>
              <a:t>, wrists above shoulders. Handgun is loaded and holstered.</a:t>
            </a:r>
          </a:p>
          <a:p>
            <a:endParaRPr lang="en-US" dirty="0"/>
          </a:p>
          <a:p>
            <a:r>
              <a:rPr lang="en-US" dirty="0"/>
              <a:t>PCC start position is in shooting box, muzzle pointed at either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Bring Your A-Game</a:t>
            </a:r>
          </a:p>
          <a:p>
            <a:pPr algn="ctr"/>
            <a:r>
              <a:rPr lang="en-US" b="1" dirty="0"/>
              <a:t>Written Stage Briefing</a:t>
            </a:r>
          </a:p>
          <a:p>
            <a:r>
              <a:rPr lang="en-US" dirty="0"/>
              <a:t>Bring Your A-Game is a 35 round, 175 point, Comstock field course. There are 15 USPSA targets, 3 colt poppers, and 2 USPSA mini poppers. The best two hits on paper will score, and steel must fall to score.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69774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Now That’s Spicy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Bobber + activator + steel 18x24 plate and stand</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4F5C66B-B5DE-4A39-9EF3-B127742DAE18}"/>
              </a:ext>
            </a:extLst>
          </p:cNvPr>
          <p:cNvPicPr>
            <a:picLocks noChangeAspect="1"/>
          </p:cNvPicPr>
          <p:nvPr/>
        </p:nvPicPr>
        <p:blipFill>
          <a:blip r:embed="rId5"/>
          <a:stretch>
            <a:fillRect/>
          </a:stretch>
        </p:blipFill>
        <p:spPr>
          <a:xfrm>
            <a:off x="1214931" y="3179427"/>
            <a:ext cx="4885338" cy="63173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186309"/>
          </a:xfrm>
          <a:prstGeom prst="rect">
            <a:avLst/>
          </a:prstGeom>
          <a:noFill/>
        </p:spPr>
        <p:txBody>
          <a:bodyPr wrap="square" rtlCol="0">
            <a:spAutoFit/>
          </a:bodyPr>
          <a:lstStyle/>
          <a:p>
            <a:pPr algn="ctr"/>
            <a:r>
              <a:rPr lang="en-US" b="1" dirty="0"/>
              <a:t>Now That’s Spicy</a:t>
            </a:r>
          </a:p>
          <a:p>
            <a:pPr algn="ctr"/>
            <a:r>
              <a:rPr lang="en-US" b="1" dirty="0"/>
              <a:t>Written Stage Briefing</a:t>
            </a:r>
          </a:p>
          <a:p>
            <a:r>
              <a:rPr lang="en-US" dirty="0"/>
              <a:t>Now That’s Spicy is a 13 round, 65 point, Comstock speed shoot. There are 3 USPSA targets, 2 colt poppers, and 2 mini poppers. The best 3 hits on paper will score, and steel must fall to score. The start signal is audible.</a:t>
            </a:r>
          </a:p>
          <a:p>
            <a:endParaRPr lang="en-US" dirty="0"/>
          </a:p>
          <a:p>
            <a:r>
              <a:rPr lang="en-US" dirty="0"/>
              <a:t>The bobber is activated by either mini popper. The swinger is activated by the left colt popper. Please check the activators prior to walkthrough and set them the same way every time. </a:t>
            </a:r>
          </a:p>
          <a:p>
            <a:endParaRPr lang="en-US" dirty="0"/>
          </a:p>
          <a:p>
            <a:r>
              <a:rPr lang="en-US" dirty="0"/>
              <a:t>Handgun start position is in the shooting box, wrists below belt. Handgun is loaded and holstered.</a:t>
            </a:r>
          </a:p>
          <a:p>
            <a:endParaRPr lang="en-US" dirty="0"/>
          </a:p>
          <a:p>
            <a:r>
              <a:rPr lang="en-US" dirty="0"/>
              <a:t>PCC start position is in the shooting box, muzzle pointed at cone. Loaded carbine is held with both hands, safety on.</a:t>
            </a:r>
          </a:p>
          <a:p>
            <a:endParaRPr lang="en-US" dirty="0"/>
          </a:p>
          <a:p>
            <a:r>
              <a:rPr lang="en-US" dirty="0"/>
              <a:t>On start signal, engage any 2 poppers, perform a mandatory reload, and engage the remaining poppers. The paper targets may be engaged at any time in any order. Engaging more than 2 poppers without reloading will be a single procedural per </a:t>
            </a:r>
            <a:r>
              <a:rPr lang="en-US"/>
              <a:t>popper engaged.</a:t>
            </a:r>
            <a:endParaRPr lang="en-US" dirty="0"/>
          </a:p>
        </p:txBody>
      </p:sp>
    </p:spTree>
    <p:extLst>
      <p:ext uri="{BB962C8B-B14F-4D97-AF65-F5344CB8AC3E}">
        <p14:creationId xmlns:p14="http://schemas.microsoft.com/office/powerpoint/2010/main" val="622167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Borrowed from Jake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Jake Martens</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and 1 diagonal hard cover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04B72DE-E15C-4FC4-A1D5-D9602C001FFF}"/>
              </a:ext>
            </a:extLst>
          </p:cNvPr>
          <p:cNvPicPr>
            <a:picLocks noChangeAspect="1"/>
          </p:cNvPicPr>
          <p:nvPr/>
        </p:nvPicPr>
        <p:blipFill>
          <a:blip r:embed="rId5"/>
          <a:stretch>
            <a:fillRect/>
          </a:stretch>
        </p:blipFill>
        <p:spPr>
          <a:xfrm>
            <a:off x="2130219" y="3246538"/>
            <a:ext cx="3054762" cy="590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524315"/>
          </a:xfrm>
          <a:prstGeom prst="rect">
            <a:avLst/>
          </a:prstGeom>
          <a:noFill/>
        </p:spPr>
        <p:txBody>
          <a:bodyPr wrap="square" rtlCol="0">
            <a:spAutoFit/>
          </a:bodyPr>
          <a:lstStyle/>
          <a:p>
            <a:pPr algn="ctr"/>
            <a:r>
              <a:rPr lang="en-US" b="1" dirty="0"/>
              <a:t>Borrowed from Jake</a:t>
            </a:r>
          </a:p>
          <a:p>
            <a:pPr algn="ctr"/>
            <a:r>
              <a:rPr lang="en-US" b="1" dirty="0"/>
              <a:t>Written Stage Briefing</a:t>
            </a:r>
          </a:p>
          <a:p>
            <a:r>
              <a:rPr lang="en-US" dirty="0"/>
              <a:t>Borrowed from Jake is a 14 round, 70 point, Comstock medium course. There are 4 USPSA targets, 4 colt poppers, and 2 mini poppers. The best 2 hits on paper will score, and steel must fall to score. The start signal is audible.</a:t>
            </a:r>
          </a:p>
          <a:p>
            <a:endParaRPr lang="en-US" dirty="0"/>
          </a:p>
          <a:p>
            <a:r>
              <a:rPr lang="en-US" dirty="0"/>
              <a:t>Start position is toes touching X’s, facing </a:t>
            </a:r>
            <a:r>
              <a:rPr lang="en-US" dirty="0" err="1"/>
              <a:t>uprange</a:t>
            </a:r>
            <a:r>
              <a:rPr lang="en-US" dirty="0"/>
              <a:t>, both hands touching top surface of </a:t>
            </a:r>
            <a:r>
              <a:rPr lang="en-US" dirty="0" err="1"/>
              <a:t>uprange</a:t>
            </a:r>
            <a:r>
              <a:rPr lang="en-US" dirty="0"/>
              <a:t> barrel (A).</a:t>
            </a:r>
          </a:p>
          <a:p>
            <a:endParaRPr lang="en-US" dirty="0"/>
          </a:p>
          <a:p>
            <a:r>
              <a:rPr lang="en-US" dirty="0"/>
              <a:t>Firearm is placed on either down range barrel (B or C), unloaded and unpropped. All magazines to be used on the stage must be placed on any barrel(s) </a:t>
            </a:r>
            <a:r>
              <a:rPr lang="en-US" b="1" dirty="0"/>
              <a:t>WITHOUT</a:t>
            </a:r>
            <a:r>
              <a:rPr lang="en-US" dirty="0"/>
              <a:t> the firearm.</a:t>
            </a:r>
          </a:p>
          <a:p>
            <a:endParaRPr lang="en-US" dirty="0"/>
          </a:p>
          <a:p>
            <a:r>
              <a:rPr lang="en-US" dirty="0"/>
              <a:t>On start signal, engage targets as they become available from within the fault lines.</a:t>
            </a:r>
          </a:p>
        </p:txBody>
      </p:sp>
    </p:spTree>
    <p:extLst>
      <p:ext uri="{BB962C8B-B14F-4D97-AF65-F5344CB8AC3E}">
        <p14:creationId xmlns:p14="http://schemas.microsoft.com/office/powerpoint/2010/main" val="3599543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Wobbly Knees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pepper poppers, 1 colt popper,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Bridge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7C04860-3539-4E5E-B3FD-09BE06CC07F0}"/>
              </a:ext>
            </a:extLst>
          </p:cNvPr>
          <p:cNvPicPr>
            <a:picLocks noChangeAspect="1"/>
          </p:cNvPicPr>
          <p:nvPr/>
        </p:nvPicPr>
        <p:blipFill>
          <a:blip r:embed="rId5"/>
          <a:stretch>
            <a:fillRect/>
          </a:stretch>
        </p:blipFill>
        <p:spPr>
          <a:xfrm>
            <a:off x="180476" y="3619890"/>
            <a:ext cx="7025776" cy="45627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Wobbly Knees</a:t>
            </a:r>
          </a:p>
          <a:p>
            <a:pPr algn="ctr"/>
            <a:r>
              <a:rPr lang="en-US" b="1" dirty="0"/>
              <a:t>Written Stage Briefing</a:t>
            </a:r>
          </a:p>
          <a:p>
            <a:r>
              <a:rPr lang="en-US" dirty="0"/>
              <a:t>Wobbly Knees is a 19 round, 95 point, Comstock course of fire. There are 7 IPSC targets, 2 pepper poppers, 1 colt popper, and 2 falling plates. The best 2 hits on paper will score, and steel must fall to score. The start signal is audible.</a:t>
            </a:r>
          </a:p>
          <a:p>
            <a:endParaRPr lang="en-US" dirty="0"/>
          </a:p>
          <a:p>
            <a:r>
              <a:rPr lang="en-US" dirty="0"/>
              <a:t>The railing on the bridge is NOT part of the shooting area and cannot be used for support </a:t>
            </a:r>
            <a:r>
              <a:rPr lang="en-US" u="sng" dirty="0"/>
              <a:t>while firing</a:t>
            </a:r>
            <a:r>
              <a:rPr lang="en-US" dirty="0"/>
              <a:t>. The platform itself is part of the shooting area.</a:t>
            </a:r>
          </a:p>
          <a:p>
            <a:endParaRPr lang="en-US" dirty="0"/>
          </a:p>
          <a:p>
            <a:r>
              <a:rPr lang="en-US" dirty="0"/>
              <a:t>Handgun start position is one foot inside, one foot outside of the shooting area, not touching a fault line, wrists below belt. Handgun is loaded and holstered.</a:t>
            </a:r>
          </a:p>
          <a:p>
            <a:endParaRPr lang="en-US" dirty="0"/>
          </a:p>
          <a:p>
            <a:r>
              <a:rPr lang="en-US" dirty="0"/>
              <a:t>PCC start position is one foot inside, one foot outside of the shooting area, not touching a fault line.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132512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78645136"/>
              </p:ext>
            </p:extLst>
          </p:nvPr>
        </p:nvGraphicFramePr>
        <p:xfrm>
          <a:off x="180476" y="223710"/>
          <a:ext cx="7025777" cy="32125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Footwork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pepper poppers, 2 mini poppers,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18x24 plates +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bobber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swinger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50%, 1 left HC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3EED66F-E209-4434-935A-1C99C1B56A57}"/>
              </a:ext>
            </a:extLst>
          </p:cNvPr>
          <p:cNvPicPr>
            <a:picLocks noChangeAspect="1"/>
          </p:cNvPicPr>
          <p:nvPr/>
        </p:nvPicPr>
        <p:blipFill>
          <a:blip r:embed="rId5"/>
          <a:stretch>
            <a:fillRect/>
          </a:stretch>
        </p:blipFill>
        <p:spPr>
          <a:xfrm>
            <a:off x="180476" y="3846675"/>
            <a:ext cx="7025776" cy="4982121"/>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1842</TotalTime>
  <Words>1920</Words>
  <Application>Microsoft Office PowerPoint</Application>
  <PresentationFormat>Custom</PresentationFormat>
  <Paragraphs>227</Paragraphs>
  <Slides>20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222</cp:revision>
  <cp:lastPrinted>2016-01-15T21:54:08Z</cp:lastPrinted>
  <dcterms:created xsi:type="dcterms:W3CDTF">2002-08-21T12:11:08Z</dcterms:created>
  <dcterms:modified xsi:type="dcterms:W3CDTF">2020-09-21T21:11:23Z</dcterms:modified>
  <cp:category>Shooting</cp:category>
</cp:coreProperties>
</file>